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5355"/>
    <a:srgbClr val="15A7AB"/>
    <a:srgbClr val="8ABED4"/>
    <a:srgbClr val="AFAF7B"/>
    <a:srgbClr val="FFFF99"/>
    <a:srgbClr val="906532"/>
    <a:srgbClr val="7A5630"/>
    <a:srgbClr val="761812"/>
    <a:srgbClr val="D6C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02" autoAdjust="0"/>
    <p:restoredTop sz="94660"/>
  </p:normalViewPr>
  <p:slideViewPr>
    <p:cSldViewPr snapToGrid="0">
      <p:cViewPr>
        <p:scale>
          <a:sx n="66" d="100"/>
          <a:sy n="66" d="100"/>
        </p:scale>
        <p:origin x="4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B5DCD6-8CD2-E508-F616-A903885EE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D2FFF6-0D65-B29F-6898-DE72C1864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8F1F45-46C0-A02D-ADEF-AB0A7F54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0A6393-4AA9-347C-E38C-CF65B883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7FDBCF-E1DA-39E8-84EE-F0169C9C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283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E361CE-1001-6E80-9421-83ACF41E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F3C088B-5DEB-5F50-B0C6-AA06E3333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02FFFE-EDD5-F1F1-4360-C17625B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84BB67-7D7A-4F83-C567-E6543B98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027E47-A14A-674A-B833-59388940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87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9A63DDE-007E-228B-CAAB-6AF58FE81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55EA47E-483B-72EB-70FC-B706218E6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1EEF25-61EE-E527-CDC6-A4A02846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30106B-1940-1B45-1FA7-4361DDD1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BA5752-B5D7-984A-E6CA-50048986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435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C9619B-B9AE-10E7-8002-A692353F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B96BC6-1814-4652-B6AC-6DC4538C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3B7A89-51F8-D656-5760-C68337BD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663343-D366-FBDC-E9D2-537BD083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263EA5-7410-ADA9-5492-7004F130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576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A49016-366A-0575-8906-D5EB7BC2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F6D16E7-4FC0-6E2A-A1BC-5CE5D1A8E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B96BE1-312F-6565-2C94-F53E1C6C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F586C9-2BDF-4E80-6F5A-7A909D01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D6B872-2B9F-923E-4901-CC51D3C8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34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FAB5E0-0DE0-5C09-A001-7932680F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D90B9A-2D22-36FB-9AC7-3BA88D8F1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771A20-4298-9ACC-22B2-86F399B66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892A15-2BA5-5A8B-3430-060FD74E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E3C9ACB-E366-B6AF-83E0-8DEC1CA2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31C3C52-8331-8A50-C85C-A7612A35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67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72BE4-293B-B960-3E45-C1EADB8D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CB95EFE-72F3-536B-6AE8-716E287A3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81AE0B7-49BB-5819-8630-476C3469D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F2A466-EA69-B949-190C-A07888396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A57AEBE-2143-6817-1D12-F4ACDDEB3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532AF00-38C6-84FB-886F-26F2D793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1C0B651-66C3-61CD-EA77-F3778552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BFDD3F6-0778-A227-CC9D-6DBA02A2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302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0C99-5910-4DEA-2120-62C89643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A9796FC-E23C-FF25-3198-864F685E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5620144-B29B-4AF6-92EF-1E924346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5564AE2-A733-FE0A-64DB-21D4041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380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40D613E-D72F-BFF5-6392-1CFFE467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48388CD-E1EC-FF42-20BF-BFF1486F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51CFDD-F113-93A2-A31E-BD0E2104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855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BAEAE6-7B72-24C0-058B-DA80013D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6C5750-BF8D-F6A5-5462-0F48DC0B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AA0CC95-9612-37E6-445B-263499551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99C120E-52CE-9243-310C-D81478CC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797687-37BB-7F32-17C8-8166E686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22F67E6-35E5-99E8-CB8A-203583A8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777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37583F-B671-6B21-5933-CF30627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FE41C34-54E7-6402-4731-16473A7D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CD9BB5D-54AE-FA03-1C3D-055F26C62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EDBF4D-1C47-2FE6-1C69-9A925C85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980B06-7FC8-D44E-4893-D4ED9112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818BD3C-7DD9-662C-AA21-B7F412FB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38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A20D3E-4180-BDA4-106A-33A21ED9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4E10901-BAF6-A388-88D2-1C2BE2C78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8E0CF0-1BD8-77E9-F1CF-887014633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82C41-E053-49D8-8C13-4408D871305F}" type="datetimeFigureOut">
              <a:rPr lang="id-ID" smtClean="0"/>
              <a:t>29/01/2024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C3ACE1-AE36-C6B4-A9CA-E5DC70F62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0B9024-CC91-40D1-AC70-C3078DC38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C056-18FF-43B9-B1E0-5F0D11B6772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671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5.wdp"/><Relationship Id="rId7" Type="http://schemas.openxmlformats.org/officeDocument/2006/relationships/image" Target="../media/image1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microsoft.com/office/2007/relationships/hdphoto" Target="../media/hdphoto7.wdp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9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0.wdp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95000"/>
              <a:lumOff val="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39295E-DF7D-F862-67BB-8704391528F8}"/>
              </a:ext>
            </a:extLst>
          </p:cNvPr>
          <p:cNvSpPr txBox="1"/>
          <p:nvPr/>
        </p:nvSpPr>
        <p:spPr>
          <a:xfrm>
            <a:off x="348588" y="4026621"/>
            <a:ext cx="8739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6000" b="1" i="1" kern="100" dirty="0" err="1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sz="6000" b="1" i="1" kern="100" dirty="0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0" b="1" i="1" kern="100" dirty="0" err="1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6000" b="1" i="1" kern="100" dirty="0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6000" b="1" i="1" kern="100" dirty="0" err="1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6000" b="1" i="1" kern="100" dirty="0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Masyarakat</a:t>
            </a:r>
            <a:r>
              <a:rPr lang="id-ID" sz="6000" kern="100" dirty="0">
                <a:solidFill>
                  <a:srgbClr val="FFFF99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id-ID" sz="6000" kern="100" dirty="0">
                <a:solidFill>
                  <a:srgbClr val="FFFF99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d-ID" sz="6000" dirty="0">
              <a:solidFill>
                <a:srgbClr val="FFFF99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6BA9E32-8D86-E6FA-D7DD-A06F89B7F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8" y="5089382"/>
            <a:ext cx="1373280" cy="137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E8A0BC5-D77A-4A02-5C08-7E60F6EC88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29" y="-849562"/>
            <a:ext cx="4879385" cy="487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CCC94F-E787-20DF-56E4-AB0B80BA25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13000"/>
                    </a14:imgEffect>
                    <a14:imgEffect>
                      <a14:brightnessContrast bright="-34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27" y="333596"/>
            <a:ext cx="6506307" cy="6506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6758FED-8F41-F1FE-A200-03A0CDAC03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49" y="480702"/>
            <a:ext cx="6388560" cy="638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63E3EEC-2F61-E21E-913F-977F2CBC8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6" y="480702"/>
            <a:ext cx="6388560" cy="6388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FB0F8A-BEA4-CF6D-C5C8-284E6736D9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6" y="587188"/>
            <a:ext cx="6270811" cy="62708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4D1DA0A-B8F7-04C0-111F-8BB87B475B16}"/>
              </a:ext>
            </a:extLst>
          </p:cNvPr>
          <p:cNvSpPr txBox="1"/>
          <p:nvPr/>
        </p:nvSpPr>
        <p:spPr>
          <a:xfrm>
            <a:off x="151848" y="942535"/>
            <a:ext cx="9915282" cy="3139321"/>
          </a:xfrm>
          <a:prstGeom prst="rect">
            <a:avLst/>
          </a:prstGeom>
          <a:noFill/>
          <a:effectLst>
            <a:glow rad="127000">
              <a:schemeClr val="accent1">
                <a:alpha val="81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ID" sz="6600" b="1" i="1" strike="sngStrike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sz="6600" b="1" i="1" strike="sngStrike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600" b="1" i="1" strike="sngStrike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6600" b="1" i="1" strike="sngStrike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6600" b="1" i="1" strike="sngStrike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6600" b="1" i="1" strike="sngStrike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Masyarakat</a:t>
            </a:r>
            <a:r>
              <a:rPr lang="id-ID" sz="6600" strike="sngStrike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id-ID" sz="6600" strike="sngStrike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d-ID" sz="6600" strike="sng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7194D4D-F66E-49E0-32C6-655B599AF2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05" y="39140"/>
            <a:ext cx="3101980" cy="3101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F689213-3B21-F27D-A14A-18A5796A92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357" y="11262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5D6E27-E6A0-FE69-8B19-3E34F027B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" y="4078310"/>
            <a:ext cx="9278471" cy="2608729"/>
          </a:xfr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ID" b="1" i="1" u="sng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b="1" i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i="1" u="sng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b="1" i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b="1" i="1" u="sng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b="1" i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Masyarakat</a:t>
            </a:r>
            <a:r>
              <a:rPr lang="id-ID" sz="1800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id-ID" sz="1800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d-ID" u="sng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06DE527-54F0-1A23-5977-91FE31BED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3011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  <a:latin typeface="Brush Script MT" panose="03060802040406070304" pitchFamily="66" charset="0"/>
              </a:rPr>
              <a:t>Civic Group Project</a:t>
            </a:r>
            <a:endParaRPr lang="id-ID" sz="3200" dirty="0">
              <a:solidFill>
                <a:schemeClr val="bg1"/>
              </a:solidFill>
              <a:highlight>
                <a:srgbClr val="000000"/>
              </a:highlight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3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 p14:presetBounceEnd="28000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8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8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8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nodeType="withEffect" p14:presetBounceEnd="2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6" dur="14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7" dur="14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1" grpId="0"/>
          <p:bldP spid="2" grpId="0"/>
          <p:bldP spid="3" grpId="0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8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8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8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4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4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1" grpId="0"/>
          <p:bldP spid="2" grpId="0"/>
          <p:bldP spid="3" grpId="0" build="p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ptimus Prime ROTB PNG by KevinGame-2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170" y="-203200"/>
            <a:ext cx="7092379" cy="127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59386" y="443929"/>
            <a:ext cx="5566338" cy="5646057"/>
            <a:chOff x="659386" y="443929"/>
            <a:chExt cx="5566338" cy="5646057"/>
          </a:xfrm>
        </p:grpSpPr>
        <p:sp>
          <p:nvSpPr>
            <p:cNvPr id="2" name="Oval Callout 1"/>
            <p:cNvSpPr/>
            <p:nvPr/>
          </p:nvSpPr>
          <p:spPr>
            <a:xfrm rot="17140789" flipH="1">
              <a:off x="619526" y="483789"/>
              <a:ext cx="5646057" cy="5566338"/>
            </a:xfrm>
            <a:prstGeom prst="wedgeEllipseCallout">
              <a:avLst/>
            </a:prstGeom>
            <a:solidFill>
              <a:schemeClr val="bg1"/>
            </a:solidFill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07886" y="2759126"/>
              <a:ext cx="4281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Mistral" panose="03090702030407020403" pitchFamily="66" charset="0"/>
                </a:rPr>
                <a:t>Any Questions?</a:t>
              </a:r>
              <a:endParaRPr lang="en-US" sz="6000" dirty="0">
                <a:latin typeface="Mistral" panose="030907020304070204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97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95000"/>
              <a:lumOff val="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39295E-DF7D-F862-67BB-8704391528F8}"/>
              </a:ext>
            </a:extLst>
          </p:cNvPr>
          <p:cNvSpPr txBox="1"/>
          <p:nvPr/>
        </p:nvSpPr>
        <p:spPr>
          <a:xfrm>
            <a:off x="348588" y="4026621"/>
            <a:ext cx="8739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6000" b="1" i="1" kern="100" dirty="0" err="1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sz="6000" b="1" i="1" kern="100" dirty="0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0" b="1" i="1" kern="100" dirty="0" err="1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6000" b="1" i="1" kern="100" dirty="0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6000" b="1" i="1" kern="100" dirty="0" err="1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6000" b="1" i="1" kern="100" dirty="0">
                <a:solidFill>
                  <a:srgbClr val="AFAF7B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Masyarakat</a:t>
            </a:r>
            <a:r>
              <a:rPr lang="id-ID" sz="6000" kern="100" dirty="0">
                <a:solidFill>
                  <a:srgbClr val="FFFF99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id-ID" sz="6000" kern="100" dirty="0">
                <a:solidFill>
                  <a:srgbClr val="FFFF99"/>
                </a:solidFill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d-ID" sz="6000" dirty="0">
              <a:solidFill>
                <a:srgbClr val="FFFF99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6BA9E32-8D86-E6FA-D7DD-A06F89B7F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8" y="5089382"/>
            <a:ext cx="1373280" cy="137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E8A0BC5-D77A-4A02-5C08-7E60F6EC88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29" y="-849562"/>
            <a:ext cx="4879385" cy="487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CCC94F-E787-20DF-56E4-AB0B80BA25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13000"/>
                    </a14:imgEffect>
                    <a14:imgEffect>
                      <a14:brightnessContrast bright="-34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27" y="333596"/>
            <a:ext cx="6506307" cy="6506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6758FED-8F41-F1FE-A200-03A0CDAC03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49" y="480702"/>
            <a:ext cx="6388560" cy="638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63E3EEC-2F61-E21E-913F-977F2CBC8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6" y="480702"/>
            <a:ext cx="6388560" cy="6388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FB0F8A-BEA4-CF6D-C5C8-284E6736D9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6" y="587188"/>
            <a:ext cx="6270811" cy="62708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4D1DA0A-B8F7-04C0-111F-8BB87B475B16}"/>
              </a:ext>
            </a:extLst>
          </p:cNvPr>
          <p:cNvSpPr txBox="1"/>
          <p:nvPr/>
        </p:nvSpPr>
        <p:spPr>
          <a:xfrm>
            <a:off x="151848" y="942535"/>
            <a:ext cx="9915282" cy="3139321"/>
          </a:xfrm>
          <a:prstGeom prst="rect">
            <a:avLst/>
          </a:prstGeom>
          <a:noFill/>
          <a:effectLst>
            <a:glow rad="127000">
              <a:schemeClr val="accent1">
                <a:alpha val="81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ID" sz="6600" b="1" i="1" strike="sngStrike" kern="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sz="6600" b="1" i="1" strike="sngStrike" kern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600" b="1" i="1" strike="sngStrike" kern="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6600" b="1" i="1" strike="sngStrike" kern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6600" b="1" i="1" strike="sngStrike" kern="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6600" b="1" i="1" strike="sngStrike" kern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Masyarakat</a:t>
            </a:r>
            <a:r>
              <a:rPr lang="id-ID" sz="6600" strike="sngStrike" kern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id-ID" sz="6600" strike="sngStrike" kern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d-ID" sz="6600" strike="sngStrik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7194D4D-F66E-49E0-32C6-655B599AF2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05" y="39140"/>
            <a:ext cx="3101980" cy="3101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F689213-3B21-F27D-A14A-18A5796A92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357" y="11262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5D6E27-E6A0-FE69-8B19-3E34F027B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" y="4078310"/>
            <a:ext cx="9278471" cy="2608729"/>
          </a:xfrm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ID" b="1" i="1" u="sng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b="1" i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i="1" u="sng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b="1" i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b="1" i="1" u="sng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b="1" i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Masyarakat</a:t>
            </a:r>
            <a:r>
              <a:rPr lang="id-ID" sz="1800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id-ID" sz="1800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d-ID" u="sng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06DE527-54F0-1A23-5977-91FE31BED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3011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  <a:latin typeface="Brush Script MT" panose="03060802040406070304" pitchFamily="66" charset="0"/>
              </a:rPr>
              <a:t>Civic Group Project</a:t>
            </a:r>
            <a:endParaRPr lang="id-ID" sz="3200" dirty="0">
              <a:solidFill>
                <a:schemeClr val="bg1"/>
              </a:solidFill>
              <a:highlight>
                <a:srgbClr val="000000"/>
              </a:highlight>
              <a:latin typeface="Brush Script MT" panose="030608020404060703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l="19688" t="-6380" b="57176"/>
          <a:stretch/>
        </p:blipFill>
        <p:spPr>
          <a:xfrm rot="1339280">
            <a:off x="-2865289" y="-5221931"/>
            <a:ext cx="21369494" cy="10443861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l="26906" t="38743" b="27779"/>
          <a:stretch/>
        </p:blipFill>
        <p:spPr>
          <a:xfrm rot="21353355">
            <a:off x="-1881566" y="774247"/>
            <a:ext cx="20595889" cy="752503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5498" y="-375679"/>
            <a:ext cx="12266890" cy="70627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586" y="6039899"/>
            <a:ext cx="482976" cy="484457"/>
          </a:xfrm>
          <a:custGeom>
            <a:avLst/>
            <a:gdLst>
              <a:gd name="connsiteX0" fmla="*/ 425003 w 847409"/>
              <a:gd name="connsiteY0" fmla="*/ 0 h 850006"/>
              <a:gd name="connsiteX1" fmla="*/ 425003 w 847409"/>
              <a:gd name="connsiteY1" fmla="*/ 212501 h 850006"/>
              <a:gd name="connsiteX2" fmla="*/ 382177 w 847409"/>
              <a:gd name="connsiteY2" fmla="*/ 216819 h 850006"/>
              <a:gd name="connsiteX3" fmla="*/ 212502 w 847409"/>
              <a:gd name="connsiteY3" fmla="*/ 425003 h 850006"/>
              <a:gd name="connsiteX4" fmla="*/ 425004 w 847409"/>
              <a:gd name="connsiteY4" fmla="*/ 637505 h 850006"/>
              <a:gd name="connsiteX5" fmla="*/ 633189 w 847409"/>
              <a:gd name="connsiteY5" fmla="*/ 467830 h 850006"/>
              <a:gd name="connsiteX6" fmla="*/ 634909 w 847409"/>
              <a:gd name="connsiteY6" fmla="*/ 450762 h 850006"/>
              <a:gd name="connsiteX7" fmla="*/ 847409 w 847409"/>
              <a:gd name="connsiteY7" fmla="*/ 450762 h 850006"/>
              <a:gd name="connsiteX8" fmla="*/ 841372 w 847409"/>
              <a:gd name="connsiteY8" fmla="*/ 510656 h 850006"/>
              <a:gd name="connsiteX9" fmla="*/ 425003 w 847409"/>
              <a:gd name="connsiteY9" fmla="*/ 850006 h 850006"/>
              <a:gd name="connsiteX10" fmla="*/ 0 w 847409"/>
              <a:gd name="connsiteY10" fmla="*/ 425003 h 850006"/>
              <a:gd name="connsiteX11" fmla="*/ 425003 w 847409"/>
              <a:gd name="connsiteY11" fmla="*/ 0 h 8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7409" h="850006">
                <a:moveTo>
                  <a:pt x="425003" y="0"/>
                </a:moveTo>
                <a:lnTo>
                  <a:pt x="425003" y="212501"/>
                </a:lnTo>
                <a:lnTo>
                  <a:pt x="382177" y="216819"/>
                </a:lnTo>
                <a:cubicBezTo>
                  <a:pt x="285344" y="236633"/>
                  <a:pt x="212502" y="322312"/>
                  <a:pt x="212502" y="425003"/>
                </a:cubicBezTo>
                <a:cubicBezTo>
                  <a:pt x="212502" y="542365"/>
                  <a:pt x="307642" y="637505"/>
                  <a:pt x="425004" y="637505"/>
                </a:cubicBezTo>
                <a:cubicBezTo>
                  <a:pt x="527696" y="637505"/>
                  <a:pt x="613374" y="564664"/>
                  <a:pt x="633189" y="467830"/>
                </a:cubicBezTo>
                <a:lnTo>
                  <a:pt x="634909" y="450762"/>
                </a:lnTo>
                <a:lnTo>
                  <a:pt x="847409" y="450762"/>
                </a:lnTo>
                <a:lnTo>
                  <a:pt x="841372" y="510656"/>
                </a:lnTo>
                <a:cubicBezTo>
                  <a:pt x="801742" y="704323"/>
                  <a:pt x="630386" y="850006"/>
                  <a:pt x="425003" y="850006"/>
                </a:cubicBezTo>
                <a:cubicBezTo>
                  <a:pt x="190280" y="850006"/>
                  <a:pt x="0" y="659726"/>
                  <a:pt x="0" y="425003"/>
                </a:cubicBezTo>
                <a:cubicBezTo>
                  <a:pt x="0" y="190280"/>
                  <a:pt x="190280" y="0"/>
                  <a:pt x="425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8074" y="5922505"/>
            <a:ext cx="2758675" cy="719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Verdana" panose="020B0604030504040204" pitchFamily="34" charset="0"/>
              </a:rPr>
              <a:t>Loading…</a:t>
            </a:r>
            <a:endParaRPr lang="en-US" sz="4800" i="1" dirty="0">
              <a:solidFill>
                <a:schemeClr val="bg1"/>
              </a:solidFill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1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7" grpId="1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tar: 4 Points 19">
            <a:extLst>
              <a:ext uri="{FF2B5EF4-FFF2-40B4-BE49-F238E27FC236}">
                <a16:creationId xmlns="" xmlns:a16="http://schemas.microsoft.com/office/drawing/2014/main" id="{29D21E93-F34F-B7F1-C99A-879FF32C2BD9}"/>
              </a:ext>
            </a:extLst>
          </p:cNvPr>
          <p:cNvSpPr/>
          <p:nvPr/>
        </p:nvSpPr>
        <p:spPr>
          <a:xfrm>
            <a:off x="163361" y="4100046"/>
            <a:ext cx="361599" cy="350090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1CD9792-27C5-0576-B48C-DEB80ECC794D}"/>
              </a:ext>
            </a:extLst>
          </p:cNvPr>
          <p:cNvCxnSpPr>
            <a:cxnSpLocks/>
          </p:cNvCxnSpPr>
          <p:nvPr/>
        </p:nvCxnSpPr>
        <p:spPr>
          <a:xfrm>
            <a:off x="344161" y="0"/>
            <a:ext cx="0" cy="4028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tar: 4 Points 25">
            <a:extLst>
              <a:ext uri="{FF2B5EF4-FFF2-40B4-BE49-F238E27FC236}">
                <a16:creationId xmlns="" xmlns:a16="http://schemas.microsoft.com/office/drawing/2014/main" id="{E0A8BB78-898F-DBFB-2658-6A6D2017DA1C}"/>
              </a:ext>
            </a:extLst>
          </p:cNvPr>
          <p:cNvSpPr/>
          <p:nvPr/>
        </p:nvSpPr>
        <p:spPr>
          <a:xfrm>
            <a:off x="552539" y="280548"/>
            <a:ext cx="253971" cy="251426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Arrow: Down 26">
            <a:extLst>
              <a:ext uri="{FF2B5EF4-FFF2-40B4-BE49-F238E27FC236}">
                <a16:creationId xmlns="" xmlns:a16="http://schemas.microsoft.com/office/drawing/2014/main" id="{BF04731A-B2DD-50C7-1B66-7D4E7C0D82F2}"/>
              </a:ext>
            </a:extLst>
          </p:cNvPr>
          <p:cNvSpPr/>
          <p:nvPr/>
        </p:nvSpPr>
        <p:spPr>
          <a:xfrm rot="10800000">
            <a:off x="180073" y="5377164"/>
            <a:ext cx="660976" cy="121230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840C26F6-C1EB-9768-DB49-00C53C544F5B}"/>
              </a:ext>
            </a:extLst>
          </p:cNvPr>
          <p:cNvGrpSpPr/>
          <p:nvPr/>
        </p:nvGrpSpPr>
        <p:grpSpPr>
          <a:xfrm>
            <a:off x="10228891" y="5230020"/>
            <a:ext cx="1883555" cy="1310603"/>
            <a:chOff x="10228891" y="4982288"/>
            <a:chExt cx="1883555" cy="1310603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C73AD0C-F9BB-5265-05E5-EF08B7D071BB}"/>
                </a:ext>
              </a:extLst>
            </p:cNvPr>
            <p:cNvGrpSpPr/>
            <p:nvPr/>
          </p:nvGrpSpPr>
          <p:grpSpPr>
            <a:xfrm rot="20568652">
              <a:off x="10856388" y="4982288"/>
              <a:ext cx="1256058" cy="1175095"/>
              <a:chOff x="5233181" y="4571998"/>
              <a:chExt cx="1610603" cy="1406771"/>
            </a:xfrm>
          </p:grpSpPr>
          <p:sp>
            <p:nvSpPr>
              <p:cNvPr id="30" name="Star: 5 Points 29">
                <a:extLst>
                  <a:ext uri="{FF2B5EF4-FFF2-40B4-BE49-F238E27FC236}">
                    <a16:creationId xmlns="" xmlns:a16="http://schemas.microsoft.com/office/drawing/2014/main" id="{B26F06B5-2791-09FB-A5C4-274AA2E3B4E4}"/>
                  </a:ext>
                </a:extLst>
              </p:cNvPr>
              <p:cNvSpPr/>
              <p:nvPr/>
            </p:nvSpPr>
            <p:spPr>
              <a:xfrm>
                <a:off x="5233181" y="4571998"/>
                <a:ext cx="1610603" cy="1406771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Star: 5 Points 30">
                <a:extLst>
                  <a:ext uri="{FF2B5EF4-FFF2-40B4-BE49-F238E27FC236}">
                    <a16:creationId xmlns="" xmlns:a16="http://schemas.microsoft.com/office/drawing/2014/main" id="{9831B765-C114-98F1-9D2A-62D663E335A3}"/>
                  </a:ext>
                </a:extLst>
              </p:cNvPr>
              <p:cNvSpPr/>
              <p:nvPr/>
            </p:nvSpPr>
            <p:spPr>
              <a:xfrm>
                <a:off x="5391514" y="4741135"/>
                <a:ext cx="1293935" cy="1068495"/>
              </a:xfrm>
              <a:prstGeom prst="star5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14CD6BD8-2C81-8D92-90D8-E674309CE213}"/>
                </a:ext>
              </a:extLst>
            </p:cNvPr>
            <p:cNvGrpSpPr/>
            <p:nvPr/>
          </p:nvGrpSpPr>
          <p:grpSpPr>
            <a:xfrm rot="820557">
              <a:off x="10228891" y="5480156"/>
              <a:ext cx="959346" cy="812735"/>
              <a:chOff x="5233181" y="4571998"/>
              <a:chExt cx="1610603" cy="1406771"/>
            </a:xfrm>
          </p:grpSpPr>
          <p:sp>
            <p:nvSpPr>
              <p:cNvPr id="34" name="Star: 5 Points 33">
                <a:extLst>
                  <a:ext uri="{FF2B5EF4-FFF2-40B4-BE49-F238E27FC236}">
                    <a16:creationId xmlns="" xmlns:a16="http://schemas.microsoft.com/office/drawing/2014/main" id="{10DF685E-68BE-C00F-A0DD-4E0149705C8E}"/>
                  </a:ext>
                </a:extLst>
              </p:cNvPr>
              <p:cNvSpPr/>
              <p:nvPr/>
            </p:nvSpPr>
            <p:spPr>
              <a:xfrm>
                <a:off x="5233181" y="4571998"/>
                <a:ext cx="1610603" cy="1406771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="" xmlns:a16="http://schemas.microsoft.com/office/drawing/2014/main" id="{07DA41F3-95D8-029F-3F26-BE766DD2E970}"/>
                  </a:ext>
                </a:extLst>
              </p:cNvPr>
              <p:cNvSpPr/>
              <p:nvPr/>
            </p:nvSpPr>
            <p:spPr>
              <a:xfrm>
                <a:off x="5391514" y="4741134"/>
                <a:ext cx="1293936" cy="1068495"/>
              </a:xfrm>
              <a:prstGeom prst="star5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8628D5B-280D-D53F-5243-C7426ECB2B4E}"/>
              </a:ext>
            </a:extLst>
          </p:cNvPr>
          <p:cNvSpPr/>
          <p:nvPr/>
        </p:nvSpPr>
        <p:spPr>
          <a:xfrm>
            <a:off x="552539" y="801858"/>
            <a:ext cx="92220" cy="24759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3B8EFEB-E68B-0B49-6581-716A09AB5ED8}"/>
              </a:ext>
            </a:extLst>
          </p:cNvPr>
          <p:cNvSpPr/>
          <p:nvPr/>
        </p:nvSpPr>
        <p:spPr>
          <a:xfrm>
            <a:off x="688825" y="3986009"/>
            <a:ext cx="77462" cy="660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D8AF12E2-8DF5-7B38-BD2A-140CFE1FC3B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79525" y="20986"/>
            <a:ext cx="0" cy="259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1FC3E6-BCA0-52DB-17BA-17F45580ED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14" y="-161966"/>
            <a:ext cx="4181704" cy="41284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l="19688" t="-6380" b="57176"/>
          <a:stretch/>
        </p:blipFill>
        <p:spPr>
          <a:xfrm rot="1339280">
            <a:off x="-2865289" y="-5221931"/>
            <a:ext cx="21369494" cy="10443861"/>
          </a:xfrm>
          <a:prstGeom prst="rect">
            <a:avLst/>
          </a:prstGeom>
          <a:noFill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l="26906" t="38743" b="27779"/>
          <a:stretch/>
        </p:blipFill>
        <p:spPr>
          <a:xfrm rot="21353355">
            <a:off x="-1881566" y="774247"/>
            <a:ext cx="20595889" cy="7525035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>
            <a:off x="25498" y="-375679"/>
            <a:ext cx="12266890" cy="70627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2191D4-9B31-5EAF-2F3C-D3BC191BAF92}"/>
              </a:ext>
            </a:extLst>
          </p:cNvPr>
          <p:cNvSpPr txBox="1"/>
          <p:nvPr/>
        </p:nvSpPr>
        <p:spPr>
          <a:xfrm>
            <a:off x="691180" y="700987"/>
            <a:ext cx="6793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penyebab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fenomena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Ada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munculnya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temui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kehidupan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4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C52CA56-16C3-3EDD-AF5D-DD132A3E8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7" r="18911" b="55366"/>
          <a:stretch/>
        </p:blipFill>
        <p:spPr>
          <a:xfrm>
            <a:off x="10511566" y="986971"/>
            <a:ext cx="2870605" cy="6676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9F53214-41BA-C442-7DAC-56DBF8F370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179" r="43116" b="2785"/>
          <a:stretch/>
        </p:blipFill>
        <p:spPr>
          <a:xfrm>
            <a:off x="10164282" y="4020457"/>
            <a:ext cx="2216404" cy="1248229"/>
          </a:xfrm>
          <a:prstGeom prst="rect">
            <a:avLst/>
          </a:prstGeom>
        </p:spPr>
      </p:pic>
      <p:sp>
        <p:nvSpPr>
          <p:cNvPr id="20" name="Star: 4 Points 19">
            <a:extLst>
              <a:ext uri="{FF2B5EF4-FFF2-40B4-BE49-F238E27FC236}">
                <a16:creationId xmlns="" xmlns:a16="http://schemas.microsoft.com/office/drawing/2014/main" id="{29D21E93-F34F-B7F1-C99A-879FF32C2BD9}"/>
              </a:ext>
            </a:extLst>
          </p:cNvPr>
          <p:cNvSpPr/>
          <p:nvPr/>
        </p:nvSpPr>
        <p:spPr>
          <a:xfrm>
            <a:off x="163361" y="4100046"/>
            <a:ext cx="361599" cy="350090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1CD9792-27C5-0576-B48C-DEB80ECC794D}"/>
              </a:ext>
            </a:extLst>
          </p:cNvPr>
          <p:cNvCxnSpPr>
            <a:cxnSpLocks/>
          </p:cNvCxnSpPr>
          <p:nvPr/>
        </p:nvCxnSpPr>
        <p:spPr>
          <a:xfrm>
            <a:off x="344161" y="0"/>
            <a:ext cx="0" cy="4028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tar: 4 Points 25">
            <a:extLst>
              <a:ext uri="{FF2B5EF4-FFF2-40B4-BE49-F238E27FC236}">
                <a16:creationId xmlns="" xmlns:a16="http://schemas.microsoft.com/office/drawing/2014/main" id="{E0A8BB78-898F-DBFB-2658-6A6D2017DA1C}"/>
              </a:ext>
            </a:extLst>
          </p:cNvPr>
          <p:cNvSpPr/>
          <p:nvPr/>
        </p:nvSpPr>
        <p:spPr>
          <a:xfrm>
            <a:off x="552539" y="280548"/>
            <a:ext cx="253971" cy="251426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Arrow: Down 26">
            <a:extLst>
              <a:ext uri="{FF2B5EF4-FFF2-40B4-BE49-F238E27FC236}">
                <a16:creationId xmlns="" xmlns:a16="http://schemas.microsoft.com/office/drawing/2014/main" id="{BF04731A-B2DD-50C7-1B66-7D4E7C0D82F2}"/>
              </a:ext>
            </a:extLst>
          </p:cNvPr>
          <p:cNvSpPr/>
          <p:nvPr/>
        </p:nvSpPr>
        <p:spPr>
          <a:xfrm rot="10800000">
            <a:off x="180073" y="5377164"/>
            <a:ext cx="660976" cy="121230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6A4C0D8-4689-3E4F-4640-E77A50C038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241" r="-59222" b="69276"/>
          <a:stretch/>
        </p:blipFill>
        <p:spPr>
          <a:xfrm>
            <a:off x="9087237" y="304800"/>
            <a:ext cx="4730363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5C1BEC1-706A-C83E-FFBF-608EF71C61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817" r="20948" b="35722"/>
          <a:stretch/>
        </p:blipFill>
        <p:spPr>
          <a:xfrm>
            <a:off x="7473362" y="3106057"/>
            <a:ext cx="2164124" cy="97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BE9508D-F48D-8B23-6819-98339E681B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487" r="47219" b="20958"/>
          <a:stretch/>
        </p:blipFill>
        <p:spPr>
          <a:xfrm>
            <a:off x="8681381" y="4005943"/>
            <a:ext cx="1681820" cy="78377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840C26F6-C1EB-9768-DB49-00C53C544F5B}"/>
              </a:ext>
            </a:extLst>
          </p:cNvPr>
          <p:cNvGrpSpPr/>
          <p:nvPr/>
        </p:nvGrpSpPr>
        <p:grpSpPr>
          <a:xfrm>
            <a:off x="10228891" y="5230020"/>
            <a:ext cx="1883555" cy="1310603"/>
            <a:chOff x="10228891" y="4982288"/>
            <a:chExt cx="1883555" cy="1310603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C73AD0C-F9BB-5265-05E5-EF08B7D071BB}"/>
                </a:ext>
              </a:extLst>
            </p:cNvPr>
            <p:cNvGrpSpPr/>
            <p:nvPr/>
          </p:nvGrpSpPr>
          <p:grpSpPr>
            <a:xfrm rot="20568652">
              <a:off x="10856388" y="4982288"/>
              <a:ext cx="1256058" cy="1175095"/>
              <a:chOff x="5233181" y="4571998"/>
              <a:chExt cx="1610603" cy="1406771"/>
            </a:xfrm>
          </p:grpSpPr>
          <p:sp>
            <p:nvSpPr>
              <p:cNvPr id="30" name="Star: 5 Points 29">
                <a:extLst>
                  <a:ext uri="{FF2B5EF4-FFF2-40B4-BE49-F238E27FC236}">
                    <a16:creationId xmlns="" xmlns:a16="http://schemas.microsoft.com/office/drawing/2014/main" id="{B26F06B5-2791-09FB-A5C4-274AA2E3B4E4}"/>
                  </a:ext>
                </a:extLst>
              </p:cNvPr>
              <p:cNvSpPr/>
              <p:nvPr/>
            </p:nvSpPr>
            <p:spPr>
              <a:xfrm>
                <a:off x="5233181" y="4571998"/>
                <a:ext cx="1610603" cy="1406771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Star: 5 Points 30">
                <a:extLst>
                  <a:ext uri="{FF2B5EF4-FFF2-40B4-BE49-F238E27FC236}">
                    <a16:creationId xmlns="" xmlns:a16="http://schemas.microsoft.com/office/drawing/2014/main" id="{9831B765-C114-98F1-9D2A-62D663E335A3}"/>
                  </a:ext>
                </a:extLst>
              </p:cNvPr>
              <p:cNvSpPr/>
              <p:nvPr/>
            </p:nvSpPr>
            <p:spPr>
              <a:xfrm>
                <a:off x="5391514" y="4741135"/>
                <a:ext cx="1293935" cy="1068495"/>
              </a:xfrm>
              <a:prstGeom prst="star5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14CD6BD8-2C81-8D92-90D8-E674309CE213}"/>
                </a:ext>
              </a:extLst>
            </p:cNvPr>
            <p:cNvGrpSpPr/>
            <p:nvPr/>
          </p:nvGrpSpPr>
          <p:grpSpPr>
            <a:xfrm rot="820557">
              <a:off x="10228891" y="5480156"/>
              <a:ext cx="959346" cy="812735"/>
              <a:chOff x="5233181" y="4571998"/>
              <a:chExt cx="1610603" cy="1406771"/>
            </a:xfrm>
          </p:grpSpPr>
          <p:sp>
            <p:nvSpPr>
              <p:cNvPr id="34" name="Star: 5 Points 33">
                <a:extLst>
                  <a:ext uri="{FF2B5EF4-FFF2-40B4-BE49-F238E27FC236}">
                    <a16:creationId xmlns="" xmlns:a16="http://schemas.microsoft.com/office/drawing/2014/main" id="{10DF685E-68BE-C00F-A0DD-4E0149705C8E}"/>
                  </a:ext>
                </a:extLst>
              </p:cNvPr>
              <p:cNvSpPr/>
              <p:nvPr/>
            </p:nvSpPr>
            <p:spPr>
              <a:xfrm>
                <a:off x="5233181" y="4571998"/>
                <a:ext cx="1610603" cy="1406771"/>
              </a:xfrm>
              <a:prstGeom prst="star5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="" xmlns:a16="http://schemas.microsoft.com/office/drawing/2014/main" id="{07DA41F3-95D8-029F-3F26-BE766DD2E970}"/>
                  </a:ext>
                </a:extLst>
              </p:cNvPr>
              <p:cNvSpPr/>
              <p:nvPr/>
            </p:nvSpPr>
            <p:spPr>
              <a:xfrm>
                <a:off x="5391514" y="4741134"/>
                <a:ext cx="1293936" cy="1068495"/>
              </a:xfrm>
              <a:prstGeom prst="star5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8628D5B-280D-D53F-5243-C7426ECB2B4E}"/>
              </a:ext>
            </a:extLst>
          </p:cNvPr>
          <p:cNvSpPr/>
          <p:nvPr/>
        </p:nvSpPr>
        <p:spPr>
          <a:xfrm>
            <a:off x="552539" y="801858"/>
            <a:ext cx="92220" cy="24759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ED1623A-3D8A-3177-FE51-97A7E08763AB}"/>
              </a:ext>
            </a:extLst>
          </p:cNvPr>
          <p:cNvSpPr txBox="1"/>
          <p:nvPr/>
        </p:nvSpPr>
        <p:spPr>
          <a:xfrm>
            <a:off x="810729" y="3808031"/>
            <a:ext cx="6674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diantaranya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u="sng" kern="100" dirty="0" err="1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2800" b="1" u="sng" kern="100" dirty="0"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d-ID" sz="2800" b="1" u="sng" kern="100" dirty="0">
              <a:effectLst/>
              <a:highlight>
                <a:srgbClr val="FFFFFF"/>
              </a:highlight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d-ID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3B8EFEB-E68B-0B49-6581-716A09AB5ED8}"/>
              </a:ext>
            </a:extLst>
          </p:cNvPr>
          <p:cNvSpPr/>
          <p:nvPr/>
        </p:nvSpPr>
        <p:spPr>
          <a:xfrm>
            <a:off x="688825" y="3986009"/>
            <a:ext cx="77462" cy="660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D8AF12E2-8DF5-7B38-BD2A-140CFE1FC3B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79525" y="20986"/>
            <a:ext cx="0" cy="259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587BF56-F5D3-DD2A-09E8-0C20AD08CB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58924"/>
          <a:stretch/>
        </p:blipFill>
        <p:spPr>
          <a:xfrm>
            <a:off x="10662679" y="1528071"/>
            <a:ext cx="2182463" cy="1373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1FC3E6-BCA0-52DB-17BA-17F45580ED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14" y="-161966"/>
            <a:ext cx="4181704" cy="4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8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0" decel="50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4.81481E-6 L 3.95833E-6 0.01482 " pathEditMode="relative" rAng="0" ptsTypes="AA">
                                          <p:cBhvr>
                                            <p:cTn id="6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3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3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2" presetClass="emph" presetSubtype="0" fill="remove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2" presetClass="emph" presetSubtype="0" fill="remove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 p14:presetBounceEnd="3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32" presetClass="emph" presetSubtype="0" fill="remove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6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8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0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32" presetClass="emph" presetSubtype="0" fill="remove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2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4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5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6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3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6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32" presetClass="emph" presetSubtype="0" fill="remove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0" decel="50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4.81481E-6 L 3.95833E-6 0.01482 " pathEditMode="relative" rAng="0" ptsTypes="AA">
                                          <p:cBhvr>
                                            <p:cTn id="6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2" presetClass="emph" presetSubtype="0" fill="remove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2" presetClass="emph" presetSubtype="0" fill="remove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32" presetClass="emph" presetSubtype="0" fill="remove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6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8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0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32" presetClass="emph" presetSubtype="0" fill="remove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2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4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5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6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32" presetClass="emph" presetSubtype="0" fill="remove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6E0BC3F-D6A0-9C8B-D4C4-82FE3EE4C7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1" y="5504967"/>
            <a:ext cx="967434" cy="967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EBD8DF3-136C-DC3E-6283-3A3969D21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81" y="-354903"/>
            <a:ext cx="7966482" cy="12891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98C8886-F3E6-7105-5DAA-D3B7E7E67F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8"/>
          <a:stretch/>
        </p:blipFill>
        <p:spPr>
          <a:xfrm>
            <a:off x="-644726" y="-1597413"/>
            <a:ext cx="4787185" cy="5779968"/>
          </a:xfrm>
          <a:prstGeom prst="rect">
            <a:avLst/>
          </a:prstGeom>
          <a:effectLst>
            <a:glow rad="76200">
              <a:schemeClr val="bg1">
                <a:alpha val="1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A148DC7-3E3D-A3AE-F872-38204B8A88CA}"/>
              </a:ext>
            </a:extLst>
          </p:cNvPr>
          <p:cNvSpPr txBox="1"/>
          <p:nvPr/>
        </p:nvSpPr>
        <p:spPr>
          <a:xfrm>
            <a:off x="3425874" y="817525"/>
            <a:ext cx="7153421" cy="514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400" b="1" i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24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Individual</a:t>
            </a:r>
            <a:endParaRPr lang="id-ID" sz="24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terlahir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ciri-ciri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individual. Ciri individual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sifat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egois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temperamental,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fanatik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otoriter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(Ayyash, 2019).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interaksi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timbul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ataupun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pada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menimbulkan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(Putri, 2022). Pada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berkonflik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melenyapkan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lawannya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memenangkan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kepentingannya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pentas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sebagian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terhibur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pentas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 yang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merasa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terganggi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disaat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istirahat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malam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2000" i="1" kern="100" dirty="0" err="1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Sitoresmi</a:t>
            </a:r>
            <a:r>
              <a:rPr lang="en-ID" sz="2000" i="1" kern="100" dirty="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2021).</a:t>
            </a:r>
            <a:endParaRPr lang="id-ID" sz="2000" i="1" kern="100" dirty="0">
              <a:solidFill>
                <a:schemeClr val="bg1"/>
              </a:solidFill>
              <a:effectLst>
                <a:glow rad="177800">
                  <a:schemeClr val="tx1"/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d-ID" dirty="0"/>
          </a:p>
        </p:txBody>
      </p:sp>
      <p:sp>
        <p:nvSpPr>
          <p:cNvPr id="5" name="Arrow: Down 4">
            <a:extLst>
              <a:ext uri="{FF2B5EF4-FFF2-40B4-BE49-F238E27FC236}">
                <a16:creationId xmlns="" xmlns:a16="http://schemas.microsoft.com/office/drawing/2014/main" id="{DA15512D-57FC-E696-F56A-DD400D5FA291}"/>
              </a:ext>
            </a:extLst>
          </p:cNvPr>
          <p:cNvSpPr/>
          <p:nvPr/>
        </p:nvSpPr>
        <p:spPr>
          <a:xfrm>
            <a:off x="264436" y="5411604"/>
            <a:ext cx="660976" cy="1212307"/>
          </a:xfrm>
          <a:prstGeom prst="downArrow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tar: 5 Points 5">
            <a:extLst>
              <a:ext uri="{FF2B5EF4-FFF2-40B4-BE49-F238E27FC236}">
                <a16:creationId xmlns="" xmlns:a16="http://schemas.microsoft.com/office/drawing/2014/main" id="{51164FA9-F91B-FECA-BC97-CA8CB5C483CD}"/>
              </a:ext>
            </a:extLst>
          </p:cNvPr>
          <p:cNvSpPr/>
          <p:nvPr/>
        </p:nvSpPr>
        <p:spPr>
          <a:xfrm>
            <a:off x="11529880" y="231365"/>
            <a:ext cx="422031" cy="375848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E7AC0C-06FE-C3D1-314B-97A2B9D4E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37" y="982659"/>
            <a:ext cx="3578402" cy="1347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D5B70992-2A86-2C1A-94F4-88EC224B398A}"/>
              </a:ext>
            </a:extLst>
          </p:cNvPr>
          <p:cNvCxnSpPr/>
          <p:nvPr/>
        </p:nvCxnSpPr>
        <p:spPr>
          <a:xfrm>
            <a:off x="11740896" y="607213"/>
            <a:ext cx="0" cy="2611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DBB255A9-AEF5-0C56-0D3E-E75A4F2CD33F}"/>
              </a:ext>
            </a:extLst>
          </p:cNvPr>
          <p:cNvCxnSpPr/>
          <p:nvPr/>
        </p:nvCxnSpPr>
        <p:spPr>
          <a:xfrm>
            <a:off x="11951911" y="817525"/>
            <a:ext cx="0" cy="2611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E712506-819C-9422-3400-7D68947459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358" y="3779236"/>
            <a:ext cx="1794369" cy="17151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CCFF298-C815-E3F6-4803-6252AA246D87}"/>
              </a:ext>
            </a:extLst>
          </p:cNvPr>
          <p:cNvCxnSpPr>
            <a:cxnSpLocks/>
          </p:cNvCxnSpPr>
          <p:nvPr/>
        </p:nvCxnSpPr>
        <p:spPr>
          <a:xfrm>
            <a:off x="344161" y="0"/>
            <a:ext cx="0" cy="817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tar: 4 Points 24">
            <a:extLst>
              <a:ext uri="{FF2B5EF4-FFF2-40B4-BE49-F238E27FC236}">
                <a16:creationId xmlns="" xmlns:a16="http://schemas.microsoft.com/office/drawing/2014/main" id="{F39ADA73-C8EF-C338-0582-F397FC2D8C21}"/>
              </a:ext>
            </a:extLst>
          </p:cNvPr>
          <p:cNvSpPr/>
          <p:nvPr/>
        </p:nvSpPr>
        <p:spPr>
          <a:xfrm>
            <a:off x="163361" y="817525"/>
            <a:ext cx="361599" cy="350090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tar: 4 Points 26">
            <a:extLst>
              <a:ext uri="{FF2B5EF4-FFF2-40B4-BE49-F238E27FC236}">
                <a16:creationId xmlns="" xmlns:a16="http://schemas.microsoft.com/office/drawing/2014/main" id="{90378F76-E47E-1D00-A62C-70571A583F84}"/>
              </a:ext>
            </a:extLst>
          </p:cNvPr>
          <p:cNvSpPr/>
          <p:nvPr/>
        </p:nvSpPr>
        <p:spPr>
          <a:xfrm>
            <a:off x="555023" y="481500"/>
            <a:ext cx="253971" cy="251426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7630FD3-D9D3-A09E-0212-929083E8C39B}"/>
              </a:ext>
            </a:extLst>
          </p:cNvPr>
          <p:cNvSpPr/>
          <p:nvPr/>
        </p:nvSpPr>
        <p:spPr>
          <a:xfrm>
            <a:off x="3535118" y="1655848"/>
            <a:ext cx="45719" cy="3471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E6955590-51F0-E09D-96EE-E9627B4B98ED}"/>
              </a:ext>
            </a:extLst>
          </p:cNvPr>
          <p:cNvCxnSpPr>
            <a:cxnSpLocks/>
          </p:cNvCxnSpPr>
          <p:nvPr/>
        </p:nvCxnSpPr>
        <p:spPr>
          <a:xfrm>
            <a:off x="682009" y="-139849"/>
            <a:ext cx="0" cy="516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97660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07407E-6 L 6.25E-7 0.0256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C92710B-49DE-103B-EF28-28DFF423EA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576" y="4316562"/>
            <a:ext cx="1373280" cy="137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8AD9E80-7831-A108-3414-3DD78AC32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54" y="-337625"/>
            <a:ext cx="6876712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B551338-203D-FDF9-3AD2-F5D62A669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47" y="1434902"/>
            <a:ext cx="5437892" cy="5423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57B6B8D-0B0C-A4A5-D749-F2C74415E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81" y="1434903"/>
            <a:ext cx="5437892" cy="5423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AD10BA6-07D9-AF11-F15B-4B59F00699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brightnessContrast bright="-48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14" y="1434904"/>
            <a:ext cx="5437892" cy="5423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FBB66A-F393-3745-C95A-9BCF4427D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08" y="1434905"/>
            <a:ext cx="5437892" cy="542309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7269" y="-344882"/>
            <a:ext cx="5996797" cy="7195625"/>
            <a:chOff x="446900" y="0"/>
            <a:chExt cx="5996797" cy="7195625"/>
          </a:xfrm>
        </p:grpSpPr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7C9C5627-C42B-1F41-FFA7-CA2382510C33}"/>
                </a:ext>
              </a:extLst>
            </p:cNvPr>
            <p:cNvSpPr/>
            <p:nvPr/>
          </p:nvSpPr>
          <p:spPr>
            <a:xfrm>
              <a:off x="2350282" y="0"/>
              <a:ext cx="50398" cy="7195625"/>
            </a:xfrm>
            <a:prstGeom prst="rect">
              <a:avLst/>
            </a:prstGeom>
            <a:solidFill>
              <a:srgbClr val="761812"/>
            </a:solidFill>
            <a:ln>
              <a:solidFill>
                <a:srgbClr val="76181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A18BAED4-8E41-5138-6403-8F086EA6514D}"/>
                </a:ext>
              </a:extLst>
            </p:cNvPr>
            <p:cNvSpPr/>
            <p:nvPr/>
          </p:nvSpPr>
          <p:spPr>
            <a:xfrm>
              <a:off x="2116277" y="285592"/>
              <a:ext cx="50398" cy="6910033"/>
            </a:xfrm>
            <a:prstGeom prst="rect">
              <a:avLst/>
            </a:prstGeom>
            <a:solidFill>
              <a:srgbClr val="761812"/>
            </a:solidFill>
            <a:ln>
              <a:solidFill>
                <a:srgbClr val="76181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FAB3BE8-849B-DB97-0BA9-4B06D2109B36}"/>
                </a:ext>
              </a:extLst>
            </p:cNvPr>
            <p:cNvSpPr txBox="1"/>
            <p:nvPr/>
          </p:nvSpPr>
          <p:spPr>
            <a:xfrm>
              <a:off x="446900" y="515478"/>
              <a:ext cx="5996797" cy="6568145"/>
            </a:xfrm>
            <a:prstGeom prst="rect">
              <a:avLst/>
            </a:prstGeom>
            <a:gradFill>
              <a:gsLst>
                <a:gs pos="0">
                  <a:srgbClr val="2A3233"/>
                </a:gs>
                <a:gs pos="100000">
                  <a:schemeClr val="tx1"/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pPr lvl="4" algn="just">
                <a:lnSpc>
                  <a:spcPct val="107000"/>
                </a:lnSpc>
              </a:pPr>
              <a:r>
                <a:rPr lang="en-ID" sz="2400" b="1" kern="1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8ABED4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Perbedaan</a:t>
              </a:r>
              <a:r>
                <a:rPr lang="en-ID" sz="2400" b="1" kern="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8ABED4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400" b="1" kern="1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8ABED4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Kebudayaan</a:t>
              </a:r>
              <a:r>
                <a:rPr lang="en-ID" sz="1100" b="1" kern="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endParaRPr lang="id-ID" sz="11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marR="0" indent="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Negara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kita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kaya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kebudayaan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nasional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dimiliki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oleh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setiap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daerah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setiap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suku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tersebar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Sabang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hingga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Merauke.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Namun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perbedaan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kebudayaan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justru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menjadi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penyebab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terjadinya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konflik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sosial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Pola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kebudayaan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beragam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setiap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kelompok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menimbulkan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pola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kehidupan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dan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perilaku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berbeda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Harbani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2022).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Ukuran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digunakan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anyara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satu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kelompok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kelompok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lain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pasti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berbeda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228600" marR="0" indent="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Perbedaan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inilah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menjadi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pemicu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lahirnya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suatu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konflik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hal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konflik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sosial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muncul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adalah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konflik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dasar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perbedaan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kebudayaan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Sitoresmi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2021). Jika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dibiarkan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perbedaan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kebudayaan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melahirkan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sikap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etnosentrisme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Sikap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etnosentrisme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menganggap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bahwa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kelompok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sendirila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paling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baik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dan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meremehkan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merendahkan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kern="100" dirty="0" err="1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kelompok</a:t>
              </a:r>
              <a:r>
                <a:rPr lang="en-ID" sz="2000" kern="1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lain.</a:t>
              </a:r>
              <a:endParaRPr lang="id-ID" sz="2000" kern="1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id-ID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FC128E5-6B93-640F-4E06-B6FC550576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6" t="9866" r="22028" b="10560"/>
          <a:stretch/>
        </p:blipFill>
        <p:spPr>
          <a:xfrm>
            <a:off x="6270171" y="3164115"/>
            <a:ext cx="1712686" cy="2714172"/>
          </a:xfrm>
          <a:prstGeom prst="rect">
            <a:avLst/>
          </a:prstGeom>
          <a:effectLst>
            <a:outerShdw blurRad="63500" dist="292100" dir="7500000" sx="83000" sy="83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4DCB77C-2E4B-FD35-D4F3-4AE14EFC64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8" t="27722" r="61743" b="44701"/>
          <a:stretch/>
        </p:blipFill>
        <p:spPr>
          <a:xfrm>
            <a:off x="10363200" y="5413829"/>
            <a:ext cx="1262743" cy="1436914"/>
          </a:xfrm>
          <a:prstGeom prst="rect">
            <a:avLst/>
          </a:prstGeom>
          <a:effectLst>
            <a:outerShdw blurRad="114300" dist="50800" dir="5400000" sx="97000" sy="97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BFA2749A-8F0A-80EF-4D62-30BF01357AE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0" t="19923" r="51207" b="61074"/>
          <a:stretch/>
        </p:blipFill>
        <p:spPr>
          <a:xfrm>
            <a:off x="10609942" y="1045028"/>
            <a:ext cx="972457" cy="1030515"/>
          </a:xfrm>
          <a:prstGeom prst="rect">
            <a:avLst/>
          </a:prstGeom>
          <a:effectLst>
            <a:outerShdw blurRad="50800" dist="50800" dir="24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06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pull/>
      </p:transition>
    </mc:Choice>
    <mc:Fallback>
      <p:transition spd="slow" advClick="0">
        <p:pull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repeatCount="indefinite" accel="43000" decel="450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3.95833E-6 -4.81481E-6 L 3.95833E-6 -0.01805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repeatCount="indefinite" accel="43000" decel="45000" autoRev="1" fill="hold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4.79167E-6 7.40741E-7 L 4.79167E-6 -0.02986 " pathEditMode="relative" rAng="0" ptsTypes="AA">
                                          <p:cBhvr>
                                            <p:cTn id="12" dur="3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repeatCount="indefinite" accel="43000" decel="45000" autoRev="1" fill="hold" nodeType="withEffect">
                                      <p:stCondLst>
                                        <p:cond delay="25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2.70833E-6 -0.0368 L -2.70833E-6 0.00023 " pathEditMode="relative" rAng="0" ptsTypes="AA">
                                          <p:cBhvr>
                                            <p:cTn id="14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5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repeatCount="indefinite" accel="43000" decel="450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3.95833E-6 -4.81481E-6 L 3.95833E-6 -0.01805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repeatCount="indefinite" accel="43000" decel="45000" autoRev="1" fill="hold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4.79167E-6 7.40741E-7 L 4.79167E-6 -0.02986 " pathEditMode="relative" rAng="0" ptsTypes="AA">
                                          <p:cBhvr>
                                            <p:cTn id="12" dur="3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repeatCount="indefinite" accel="43000" decel="45000" autoRev="1" fill="hold" nodeType="withEffect">
                                      <p:stCondLst>
                                        <p:cond delay="25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2.70833E-6 -0.0368 L -2.70833E-6 0.00023 " pathEditMode="relative" rAng="0" ptsTypes="AA">
                                          <p:cBhvr>
                                            <p:cTn id="14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5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500">
              <a:srgbClr val="906532"/>
            </a:gs>
            <a:gs pos="57802">
              <a:srgbClr val="D6CA92"/>
            </a:gs>
            <a:gs pos="39000">
              <a:srgbClr val="DAE5BB"/>
            </a:gs>
            <a:gs pos="100000">
              <a:srgbClr val="805D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1C83EB4-805A-8029-EDF2-45D59D468993}"/>
              </a:ext>
            </a:extLst>
          </p:cNvPr>
          <p:cNvSpPr/>
          <p:nvPr/>
        </p:nvSpPr>
        <p:spPr>
          <a:xfrm>
            <a:off x="3946715" y="-841248"/>
            <a:ext cx="2347667" cy="88148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46DF878-AA57-6D72-BF0C-537DE91E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11" y="-2798"/>
            <a:ext cx="4080427" cy="6858000"/>
          </a:xfrm>
          <a:prstGeom prst="rect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chemeClr val="bg1"/>
            </a:bgClr>
          </a:pattFill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8B6C6D9-D386-4FA9-B659-D555601EA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98" y="-1"/>
            <a:ext cx="4080427" cy="6858000"/>
          </a:xfrm>
          <a:prstGeom prst="rect">
            <a:avLst/>
          </a:prstGeom>
          <a:gradFill>
            <a:gsLst>
              <a:gs pos="0">
                <a:srgbClr val="DAE5BB"/>
              </a:gs>
              <a:gs pos="100000">
                <a:srgbClr val="805D2C"/>
              </a:gs>
            </a:gsLst>
            <a:lin ang="5400000" scaled="1"/>
          </a:gradFill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47D2675-3867-BF6C-4FFE-38D550482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449" y="-1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30FF9AA-ED9B-AC84-AADB-AE9EBD38E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73" y="0"/>
            <a:ext cx="4080427" cy="6858000"/>
          </a:xfrm>
          <a:prstGeom prst="rect">
            <a:avLst/>
          </a:prstGeom>
          <a:gradFill>
            <a:gsLst>
              <a:gs pos="0">
                <a:srgbClr val="DAE5BB"/>
              </a:gs>
              <a:gs pos="100000">
                <a:srgbClr val="805D2C"/>
              </a:gs>
            </a:gsLst>
            <a:lin ang="5400000" scaled="1"/>
          </a:gradFill>
          <a:effectLst>
            <a:glow>
              <a:schemeClr val="accent1">
                <a:alpha val="40000"/>
              </a:schemeClr>
            </a:glow>
            <a:outerShdw blurRad="63500" dist="266700" dir="66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044A71D-A24F-2355-D1E8-22A589AB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797" y="-1347389"/>
            <a:ext cx="5145191" cy="5131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E4047F-E3A0-13F7-BFCD-282536C27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542" y="2595509"/>
            <a:ext cx="5600091" cy="558485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A3DB5D2-F614-F26D-8FE6-C7E4EA840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78">
            <a:off x="8358211" y="2669767"/>
            <a:ext cx="5655235" cy="5639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E672295-0975-ADE9-C343-91768F00AE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6329">
            <a:off x="7893754" y="942457"/>
            <a:ext cx="1373280" cy="1373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7710984-EE36-C7EF-C21F-E867A6B9931A}"/>
              </a:ext>
            </a:extLst>
          </p:cNvPr>
          <p:cNvSpPr txBox="1"/>
          <p:nvPr/>
        </p:nvSpPr>
        <p:spPr>
          <a:xfrm>
            <a:off x="2856900" y="10395"/>
            <a:ext cx="5698132" cy="6844807"/>
          </a:xfrm>
          <a:prstGeom prst="rect">
            <a:avLst/>
          </a:prstGeom>
          <a:gradFill>
            <a:gsLst>
              <a:gs pos="0">
                <a:srgbClr val="D6CA92"/>
              </a:gs>
              <a:gs pos="100000">
                <a:srgbClr val="D6CA9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R="0" lvl="1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000" b="1" kern="100" dirty="0" err="1">
                <a:effectLst/>
                <a:highlight>
                  <a:srgbClr val="AFAF7B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Perbedaan</a:t>
            </a:r>
            <a:r>
              <a:rPr lang="en-ID" sz="2000" b="1" kern="100" dirty="0">
                <a:effectLst/>
                <a:highlight>
                  <a:srgbClr val="AFAF7B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b="1" kern="100" dirty="0" err="1">
                <a:effectLst/>
                <a:highlight>
                  <a:srgbClr val="AFAF7B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Kepentingan</a:t>
            </a:r>
            <a:endParaRPr lang="id-ID" sz="2000" kern="100" dirty="0">
              <a:effectLst/>
              <a:highlight>
                <a:srgbClr val="AFAF7B"/>
              </a:highlight>
              <a:latin typeface="BIZ UDGothic" panose="020B0400000000000000" pitchFamily="33" charset="-128"/>
              <a:ea typeface="BIZ UDGothic" panose="020B0400000000000000" pitchFamily="33" charset="-128"/>
              <a:cs typeface="Times New Roman" panose="02020603050405020304" pitchFamily="18" charset="0"/>
            </a:endParaRPr>
          </a:p>
          <a:p>
            <a:pPr marL="228600" marR="0" indent="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Setiap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individu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pasti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memiliki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perbedaan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kepentingan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antara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satu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dengan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lainnya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.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Perbedaan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kepentingan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ini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dapat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terjadi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dalam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berbagai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aspek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kehidupan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seperti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dalam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aspek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politik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,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budaya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,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ekonomi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, dan lain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sebagainya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.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Kepentingan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berbeda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antara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satu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individu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dengan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individu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atau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kelompok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lain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ini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jika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dipertemukan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atau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dibenturkan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akan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terjadi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suatu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pertarungan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kepentingan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manalah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lebih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dimenangkan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(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Sitoresmi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, 2021). </a:t>
            </a:r>
          </a:p>
          <a:p>
            <a:pPr marL="228600" marR="0" indent="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Tujuan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dari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masing-masing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kepentingan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berbeda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antara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satu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dengan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lain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akan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memicu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berbagai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kelompok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untuk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bersaing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dan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berkonflik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demi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memperebutkan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kesempatan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dan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sarana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yang 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ada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 (</a:t>
            </a:r>
            <a:r>
              <a:rPr lang="en-ID" sz="2000" kern="100" dirty="0" err="1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Harbani</a:t>
            </a:r>
            <a:r>
              <a:rPr lang="en-ID" sz="2000" kern="100" dirty="0">
                <a:effectLst/>
                <a:highlight>
                  <a:srgbClr val="D6CA92"/>
                </a:highlight>
                <a:latin typeface="BIZ UDGothic" panose="020B0400000000000000" pitchFamily="33" charset="-128"/>
                <a:ea typeface="BIZ UDGothic" panose="020B0400000000000000" pitchFamily="33" charset="-128"/>
                <a:cs typeface="Times New Roman" panose="02020603050405020304" pitchFamily="18" charset="0"/>
              </a:rPr>
              <a:t>, 2022).</a:t>
            </a:r>
            <a:endParaRPr lang="id-ID" sz="2000" kern="100" dirty="0">
              <a:effectLst/>
              <a:highlight>
                <a:srgbClr val="D6CA92"/>
              </a:highlight>
              <a:latin typeface="BIZ UDGothic" panose="020B0400000000000000" pitchFamily="33" charset="-128"/>
              <a:ea typeface="BIZ UDGothic" panose="020B0400000000000000" pitchFamily="33" charset="-128"/>
              <a:cs typeface="Times New Roman" panose="02020603050405020304" pitchFamily="18" charset="0"/>
            </a:endParaRP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061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pull/>
      </p:transition>
    </mc:Choice>
    <mc:Fallback>
      <p:transition spd="slow" advClick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5E-6 3.7037E-6 L 0.00599 0.0081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3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1.85185E-6 L 0.01562 -0.00255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6 -2.96296E-6 L -0.02552 -0.09791 " pathEditMode="relative" rAng="0" ptsTypes="AA">
                                      <p:cBhvr>
                                        <p:cTn id="10" dur="7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48430C8-7887-6143-0ACE-7FCD0F0FD8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43" y="-783772"/>
            <a:ext cx="6858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104928A-D24D-3092-C16E-58F5EB391E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850">
            <a:off x="5531311" y="4902200"/>
            <a:ext cx="3911600" cy="391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F8A428B-C552-24C6-5F2D-7447AA5896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11098">
            <a:off x="9992108" y="4054154"/>
            <a:ext cx="3911600" cy="391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8E772E3-9E52-1686-F6DA-42A7C91B3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6600">
            <a:off x="-2698992" y="2615300"/>
            <a:ext cx="6876712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B4D16AA-EE47-223B-C85C-1CF3D60C7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54840">
            <a:off x="1552996" y="2964859"/>
            <a:ext cx="6876712" cy="6858000"/>
          </a:xfrm>
          <a:prstGeom prst="rect">
            <a:avLst/>
          </a:prstGeom>
          <a:effectLst>
            <a:outerShdw blurRad="139700" dist="114300" dir="1134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26418A0-7014-943D-D54C-0A0A2A96E336}"/>
              </a:ext>
            </a:extLst>
          </p:cNvPr>
          <p:cNvSpPr txBox="1"/>
          <p:nvPr/>
        </p:nvSpPr>
        <p:spPr>
          <a:xfrm>
            <a:off x="467070" y="345710"/>
            <a:ext cx="7479042" cy="4793299"/>
          </a:xfrm>
          <a:prstGeom prst="roundRect">
            <a:avLst/>
          </a:prstGeom>
          <a:solidFill>
            <a:srgbClr val="000000">
              <a:alpha val="61176"/>
            </a:srgbClr>
          </a:solidFill>
          <a:effectLst/>
        </p:spPr>
        <p:txBody>
          <a:bodyPr wrap="square" rtlCol="0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800" u="sng" kern="1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highlight>
                  <a:srgbClr val="000000"/>
                </a:highlight>
                <a:latin typeface="Bernard MT Condensed" panose="02050806060905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2800" u="sng" kern="1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highlight>
                  <a:srgbClr val="000000"/>
                </a:highlight>
                <a:latin typeface="Bernard MT Condensed" panose="02050806060905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Sosial yang </a:t>
            </a:r>
            <a:r>
              <a:rPr lang="en-ID" sz="2800" u="sng" kern="1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highlight>
                  <a:srgbClr val="000000"/>
                </a:highlight>
                <a:latin typeface="Bernard MT Condensed" panose="02050806060905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ID" sz="2800" u="sng" kern="1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highlight>
                  <a:srgbClr val="000000"/>
                </a:highlight>
                <a:latin typeface="Bernard MT Condensed" panose="02050806060905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u="sng" kern="1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highlight>
                  <a:srgbClr val="000000"/>
                </a:highlight>
                <a:latin typeface="Bernard MT Condensed" panose="02050806060905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endParaRPr lang="id-ID" sz="2800" u="sng" kern="1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highlight>
                <a:srgbClr val="000000"/>
              </a:highlight>
              <a:latin typeface="Bernard MT Condensed" panose="02050806060905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ID" sz="1200" kern="100" dirty="0" smtClean="0">
              <a:solidFill>
                <a:schemeClr val="bg1"/>
              </a:solidFill>
              <a:effectLst>
                <a:glow rad="101600">
                  <a:srgbClr val="15A7AB">
                    <a:alpha val="60000"/>
                  </a:srgbClr>
                </a:glow>
              </a:effectLst>
              <a:latin typeface="Bernard MT Condensed" panose="02050806060905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400" kern="100" dirty="0" err="1" smtClean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 smtClean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1400" kern="1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akibat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munculnya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unsur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ketidaksesuaian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(Yasmin, 2022).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mendadak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menciptakan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kepanikan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guncangan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Hal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dikarenakan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siap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mendadak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28600" marR="0" indent="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menghadapi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Sebagian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beradaptasi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merasa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dirugikan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pandang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menghadapi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inilah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menimbulkan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konflik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400" kern="100" dirty="0" err="1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Harbani</a:t>
            </a:r>
            <a:r>
              <a:rPr lang="en-ID" sz="1400" kern="100" dirty="0">
                <a:solidFill>
                  <a:schemeClr val="bg1"/>
                </a:solidFill>
                <a:effectLst>
                  <a:glow rad="101600">
                    <a:srgbClr val="0B5355"/>
                  </a:glo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2022). </a:t>
            </a:r>
            <a:endParaRPr lang="id-ID" sz="1400" kern="100" dirty="0">
              <a:solidFill>
                <a:schemeClr val="bg1"/>
              </a:solidFill>
              <a:effectLst>
                <a:glow rad="101600">
                  <a:srgbClr val="0B5355"/>
                </a:glow>
              </a:effectLst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d-ID" dirty="0">
              <a:solidFill>
                <a:schemeClr val="bg1"/>
              </a:solidFill>
              <a:effectLst>
                <a:glow rad="101600">
                  <a:srgbClr val="15A7AB">
                    <a:alpha val="60000"/>
                  </a:srgbClr>
                </a:glo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9211395-0E18-B8E2-5C37-E6C4E04EA0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722" l="0" r="99352">
                        <a14:foregroundMark x1="65556" y1="47593" x2="66759" y2="44537"/>
                        <a14:foregroundMark x1="77685" y1="53148" x2="83333" y2="52315"/>
                        <a14:foregroundMark x1="83333" y1="52315" x2="85093" y2="55926"/>
                        <a14:foregroundMark x1="87037" y1="57685" x2="87037" y2="57685"/>
                        <a14:foregroundMark x1="87315" y1="58704" x2="87315" y2="58704"/>
                        <a14:foregroundMark x1="94074" y1="57870" x2="94074" y2="57870"/>
                        <a14:foregroundMark x1="93426" y1="57130" x2="93426" y2="57130"/>
                        <a14:foregroundMark x1="74167" y1="55741" x2="74167" y2="55741"/>
                        <a14:foregroundMark x1="61204" y1="55093" x2="61204" y2="55093"/>
                        <a14:foregroundMark x1="70370" y1="56296" x2="70370" y2="56296"/>
                        <a14:foregroundMark x1="67407" y1="55093" x2="67407" y2="55093"/>
                        <a14:foregroundMark x1="71389" y1="45370" x2="71389" y2="45370"/>
                        <a14:foregroundMark x1="76296" y1="44537" x2="67963" y2="45926"/>
                        <a14:foregroundMark x1="80926" y1="43148" x2="62407" y2="47593"/>
                        <a14:foregroundMark x1="62778" y1="55093" x2="93241" y2="58148"/>
                        <a14:foregroundMark x1="97593" y1="49907" x2="93611" y2="57500"/>
                        <a14:foregroundMark x1="92222" y1="42593" x2="97870" y2="49537"/>
                        <a14:foregroundMark x1="57222" y1="74074" x2="69537" y2="86574"/>
                        <a14:foregroundMark x1="74167" y1="84537" x2="36574" y2="99722"/>
                        <a14:foregroundMark x1="9907" y1="35463" x2="9444" y2="46759"/>
                        <a14:foregroundMark x1="5278" y1="44537" x2="5278" y2="44537"/>
                        <a14:foregroundMark x1="5278" y1="44537" x2="5278" y2="44537"/>
                        <a14:foregroundMark x1="5278" y1="44537" x2="9259" y2="43611"/>
                        <a14:foregroundMark x1="60000" y1="28889" x2="63796" y2="28241"/>
                        <a14:foregroundMark x1="67778" y1="35000" x2="63426" y2="34815"/>
                        <a14:foregroundMark x1="68796" y1="32593" x2="62037" y2="33796"/>
                        <a14:foregroundMark x1="60648" y1="37222" x2="60185" y2="39444"/>
                        <a14:foregroundMark x1="61574" y1="37593" x2="64167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239" y="2742360"/>
            <a:ext cx="1373280" cy="1373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FC56BED-926A-A371-6DD8-A4B21EAB05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308" y="-672053"/>
            <a:ext cx="5590844" cy="5590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7D978DA-D403-EACF-68AE-2C7BC48779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706">
            <a:off x="9625762" y="2773985"/>
            <a:ext cx="3911600" cy="391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DA54EE4-7FC0-BE07-846C-453407C113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665">
            <a:off x="7915730" y="3661229"/>
            <a:ext cx="3911600" cy="391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92B9FC6-0C1A-1576-2C2A-A746895F23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44" y="2141883"/>
            <a:ext cx="6041571" cy="6041571"/>
          </a:xfrm>
          <a:prstGeom prst="rect">
            <a:avLst/>
          </a:prstGeom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17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6" fill="hold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 p14:presetBounceEnd="4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63373" y="201375"/>
            <a:ext cx="7002075" cy="7390075"/>
            <a:chOff x="2463373" y="201375"/>
            <a:chExt cx="7002075" cy="7390075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DE8E9716-77CC-DA9C-F83E-C6BB2B48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828" y="201375"/>
              <a:ext cx="5800344" cy="58003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FCE5F365-0398-D2D1-6059-F3D21675C83F}"/>
                </a:ext>
              </a:extLst>
            </p:cNvPr>
            <p:cNvSpPr/>
            <p:nvPr/>
          </p:nvSpPr>
          <p:spPr>
            <a:xfrm>
              <a:off x="2726552" y="394616"/>
              <a:ext cx="673889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Thank you for listening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C28FE3B-0E69-6DF1-A082-A39147D9B2C8}"/>
                </a:ext>
              </a:extLst>
            </p:cNvPr>
            <p:cNvSpPr/>
            <p:nvPr/>
          </p:nvSpPr>
          <p:spPr>
            <a:xfrm>
              <a:off x="2870627" y="5540054"/>
              <a:ext cx="63748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To our presentation!!!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C4F802A-ED21-BB74-196B-0538265B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373" y="73345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033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441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Arial Black</vt:lpstr>
      <vt:lpstr>Bahnschrift Condensed</vt:lpstr>
      <vt:lpstr>Bernard MT Condensed</vt:lpstr>
      <vt:lpstr>BIZ UDGothic</vt:lpstr>
      <vt:lpstr>Bodoni MT Condensed</vt:lpstr>
      <vt:lpstr>Book Antiqua</vt:lpstr>
      <vt:lpstr>Brush Script MT</vt:lpstr>
      <vt:lpstr>Calibri</vt:lpstr>
      <vt:lpstr>Calibri Light</vt:lpstr>
      <vt:lpstr>Mistral</vt:lpstr>
      <vt:lpstr>Times New Roman</vt:lpstr>
      <vt:lpstr>Verdana</vt:lpstr>
      <vt:lpstr>Office Theme</vt:lpstr>
      <vt:lpstr>Penyebab Konflik yang Terjadi di Masyarakat </vt:lpstr>
      <vt:lpstr>Penyebab Konflik yang Terjadi di Masyarakat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Penyebab Konflik yang Terjadi di Masyarakat</dc:title>
  <dc:creator>Ellena Ferrison</dc:creator>
  <cp:lastModifiedBy>Admin</cp:lastModifiedBy>
  <cp:revision>21</cp:revision>
  <dcterms:created xsi:type="dcterms:W3CDTF">2024-01-29T08:21:34Z</dcterms:created>
  <dcterms:modified xsi:type="dcterms:W3CDTF">2024-01-29T15:11:17Z</dcterms:modified>
</cp:coreProperties>
</file>